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5" autoAdjust="0"/>
    <p:restoredTop sz="94660"/>
  </p:normalViewPr>
  <p:slideViewPr>
    <p:cSldViewPr>
      <p:cViewPr varScale="1">
        <p:scale>
          <a:sx n="49" d="100"/>
          <a:sy n="49" d="100"/>
        </p:scale>
        <p:origin x="-52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305" y="0"/>
            <a:ext cx="6423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5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2047"/>
            <a:ext cx="9144000" cy="53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92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222" y="0"/>
            <a:ext cx="5501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8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4205"/>
            <a:ext cx="9144000" cy="63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9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1435"/>
            <a:ext cx="9144000" cy="45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1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1435"/>
            <a:ext cx="9144000" cy="45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58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28" y="0"/>
            <a:ext cx="646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13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650"/>
            <a:ext cx="9144000" cy="61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3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4342"/>
            <a:ext cx="9144000" cy="60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96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1950"/>
            <a:ext cx="9144000" cy="52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2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715"/>
            <a:ext cx="9144000" cy="62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65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12" y="914400"/>
            <a:ext cx="7343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882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Pyrenkova</cp:lastModifiedBy>
  <cp:revision>5</cp:revision>
  <dcterms:created xsi:type="dcterms:W3CDTF">2013-11-11T18:06:26Z</dcterms:created>
  <dcterms:modified xsi:type="dcterms:W3CDTF">2016-12-27T09:12:26Z</dcterms:modified>
</cp:coreProperties>
</file>